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1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431" r:id="rId16"/>
    <p:sldId id="389" r:id="rId17"/>
    <p:sldId id="395" r:id="rId18"/>
    <p:sldId id="396" r:id="rId19"/>
    <p:sldId id="266" r:id="rId20"/>
    <p:sldId id="386" r:id="rId21"/>
    <p:sldId id="400" r:id="rId22"/>
    <p:sldId id="397" r:id="rId23"/>
    <p:sldId id="398" r:id="rId24"/>
    <p:sldId id="399" r:id="rId25"/>
    <p:sldId id="263" r:id="rId26"/>
    <p:sldId id="262" r:id="rId27"/>
    <p:sldId id="267" r:id="rId28"/>
    <p:sldId id="401" r:id="rId29"/>
    <p:sldId id="261" r:id="rId30"/>
    <p:sldId id="327" r:id="rId31"/>
    <p:sldId id="405" r:id="rId32"/>
    <p:sldId id="350" r:id="rId33"/>
    <p:sldId id="407" r:id="rId34"/>
    <p:sldId id="422" r:id="rId35"/>
    <p:sldId id="404" r:id="rId36"/>
    <p:sldId id="402" r:id="rId37"/>
    <p:sldId id="424" r:id="rId38"/>
    <p:sldId id="425" r:id="rId39"/>
    <p:sldId id="426" r:id="rId40"/>
    <p:sldId id="270" r:id="rId41"/>
    <p:sldId id="271" r:id="rId42"/>
    <p:sldId id="273" r:id="rId43"/>
    <p:sldId id="282" r:id="rId44"/>
    <p:sldId id="281" r:id="rId45"/>
    <p:sldId id="284" r:id="rId46"/>
    <p:sldId id="283" r:id="rId47"/>
    <p:sldId id="427" r:id="rId48"/>
    <p:sldId id="428" r:id="rId49"/>
    <p:sldId id="4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xo4vi6Ub4I" TargetMode="External"/><Relationship Id="rId7" Type="http://schemas.openxmlformats.org/officeDocument/2006/relationships/hyperlink" Target="http://programmingcomputervision.com/" TargetMode="External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ipac.caltech.edu/staff/fmasci/home/astro_refs/Digital_Image_Processing_2ndEd.pdf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alonyan@</a:t>
            </a:r>
            <a:r>
              <a:rPr lang="en-US" sz="3600" b="1" err="1"/>
              <a:t>g</a:t>
            </a:r>
            <a:r>
              <a:rPr lang="en-US" sz="3600" b="1"/>
              <a:t>.ucla.</a:t>
            </a:r>
            <a:r>
              <a:rPr lang="en-US" sz="3600" b="1" dirty="0" err="1"/>
              <a:t>com</a:t>
            </a:r>
            <a:endParaRPr lang="en-US" sz="3600" b="1" dirty="0"/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</a:t>
            </a:r>
            <a:r>
              <a:rPr lang="en-US" u="sng" dirty="0"/>
              <a:t>not diffraction limited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816321" y="1703415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81616" y="2803279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84820" y="2803279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82287" y="2987945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77760" y="3004571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not Image Processing?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8902" y="4919008"/>
            <a:ext cx="11754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doesn’t create new data – that’s called image manipulation/forgery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always better to fix problems on the acquisition side than on the processing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Good data is 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08EC8-564A-4549-8D35-9BD7E319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4" b="98544" l="0" r="100000">
                        <a14:foregroundMark x1="45467" y1="75121" x2="30533" y2="62015"/>
                        <a14:foregroundMark x1="49200" y1="61044" x2="46333" y2="58374"/>
                        <a14:foregroundMark x1="61533" y1="53762" x2="61533" y2="53762"/>
                        <a14:foregroundMark x1="43467" y1="51092" x2="43467" y2="51092"/>
                        <a14:foregroundMark x1="46867" y1="55825" x2="44600" y2="49515"/>
                        <a14:foregroundMark x1="53467" y1="47451" x2="53467" y2="47451"/>
                        <a14:foregroundMark x1="46600" y1="52184" x2="48067" y2="45874"/>
                        <a14:foregroundMark x1="9067" y1="45874" x2="9067" y2="64684"/>
                        <a14:foregroundMark x1="9600" y1="23422" x2="9600" y2="23422"/>
                        <a14:foregroundMark x1="4733" y1="14563" x2="4733" y2="14563"/>
                        <a14:foregroundMark x1="1000" y1="17233" x2="3867" y2="15049"/>
                        <a14:foregroundMark x1="14800" y1="71481" x2="11067" y2="70388"/>
                        <a14:foregroundMark x1="49333" y1="43568" x2="49333" y2="43568"/>
                        <a14:foregroundMark x1="49667" y1="43568" x2="51467" y2="43811"/>
                        <a14:foregroundMark x1="52533" y1="44903" x2="57667" y2="52184"/>
                        <a14:foregroundMark x1="58933" y1="55583" x2="58933" y2="55583"/>
                        <a14:foregroundMark x1="57400" y1="51942" x2="59800" y2="55340"/>
                        <a14:foregroundMark x1="59533" y1="59830" x2="62200" y2="54126"/>
                        <a14:foregroundMark x1="63933" y1="52184" x2="61667" y2="52184"/>
                        <a14:foregroundMark x1="64000" y1="51699" x2="64000" y2="51699"/>
                        <a14:foregroundMark x1="74667" y1="75243" x2="74667" y2="75243"/>
                        <a14:foregroundMark x1="93333" y1="72451" x2="91733" y2="73544"/>
                        <a14:foregroundMark x1="87533" y1="64199" x2="87533" y2="64199"/>
                        <a14:foregroundMark x1="94267" y1="72087" x2="94267" y2="72087"/>
                        <a14:foregroundMark x1="9600" y1="65777" x2="10800" y2="68932"/>
                        <a14:foregroundMark x1="7267" y1="45752" x2="7267" y2="45752"/>
                        <a14:foregroundMark x1="6933" y1="48058" x2="6933" y2="48058"/>
                        <a14:foregroundMark x1="5867" y1="44903" x2="5867" y2="44903"/>
                        <a14:foregroundMark x1="4867" y1="44053" x2="4867" y2="44053"/>
                        <a14:foregroundMark x1="6200" y1="14927" x2="6200" y2="14927"/>
                        <a14:foregroundMark x1="7667" y1="14320" x2="7667" y2="14320"/>
                        <a14:foregroundMark x1="48867" y1="53883" x2="48867" y2="53883"/>
                        <a14:foregroundMark x1="47600" y1="50364" x2="48600" y2="52427"/>
                        <a14:foregroundMark x1="45333" y1="47573" x2="44000" y2="46845"/>
                        <a14:foregroundMark x1="45867" y1="48058" x2="45733" y2="47573"/>
                        <a14:foregroundMark x1="33400" y1="45510" x2="33400" y2="45510"/>
                        <a14:backgroundMark x1="96800" y1="61044" x2="74667" y2="46966"/>
                        <a14:backgroundMark x1="52667" y1="54612" x2="52667" y2="54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205" y="1578315"/>
            <a:ext cx="5799612" cy="3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Cryo-EM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motivation.</a:t>
            </a:r>
          </a:p>
          <a:p>
            <a:pPr lvl="1"/>
            <a:r>
              <a:rPr lang="en-US" dirty="0"/>
              <a:t>What is a digital image.</a:t>
            </a:r>
          </a:p>
          <a:p>
            <a:pPr lvl="1"/>
            <a:r>
              <a:rPr lang="en-US" dirty="0"/>
              <a:t>Pixel-level operations.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Intro to modern computer vision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imaging.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You’re </a:t>
            </a:r>
            <a:r>
              <a:rPr lang="en-US" sz="2400" u="sng" dirty="0"/>
              <a:t>strongly encouraged</a:t>
            </a:r>
            <a:r>
              <a:rPr lang="en-US" sz="2400" dirty="0"/>
              <a:t> to work in pairs/groups, and to use google to look for answers. This is how this works in the real world!</a:t>
            </a:r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https://www.youtube.com/watch?v=1xo4vi6Ub4I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7CF7E8-672F-B545-9358-8F58E022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035452-A7AB-5040-820F-E8F9079D9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090" y="365125"/>
            <a:ext cx="4193819" cy="63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27343</TotalTime>
  <Words>1817</Words>
  <Application>Microsoft Macintosh PowerPoint</Application>
  <PresentationFormat>Widescreen</PresentationFormat>
  <Paragraphs>276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What is not Image Processing?</vt:lpstr>
      <vt:lpstr>Why do we need image processing?</vt:lpstr>
      <vt:lpstr>(Optical) Microscopy circa y&lt;2000 (b.f.p)</vt:lpstr>
      <vt:lpstr>Microscopy circa y&gt;2000 (a.f.p)</vt:lpstr>
      <vt:lpstr>Reproducibility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169</cp:revision>
  <cp:lastPrinted>2019-10-15T18:10:05Z</cp:lastPrinted>
  <dcterms:created xsi:type="dcterms:W3CDTF">2018-10-24T20:43:02Z</dcterms:created>
  <dcterms:modified xsi:type="dcterms:W3CDTF">2020-02-11T06:50:34Z</dcterms:modified>
</cp:coreProperties>
</file>